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58" r:id="rId5"/>
    <p:sldId id="264" r:id="rId6"/>
    <p:sldId id="263" r:id="rId7"/>
    <p:sldId id="279" r:id="rId8"/>
    <p:sldId id="260" r:id="rId9"/>
    <p:sldId id="267" r:id="rId10"/>
    <p:sldId id="276" r:id="rId11"/>
    <p:sldId id="277" r:id="rId12"/>
    <p:sldId id="282" r:id="rId13"/>
    <p:sldId id="283" r:id="rId1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Mijenja se život plemstva i seljaštva, od prehrane do svakidašnjeg života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922351F6-154F-4D67-AE09-1807F497BCD3}">
      <dgm:prSet custT="1"/>
      <dgm:spPr/>
      <dgm:t>
        <a:bodyPr/>
        <a:lstStyle/>
        <a:p>
          <a:r>
            <a:rPr lang="hr-HR" sz="2400" dirty="0"/>
            <a:t>Pojavljuje se i novo plemstvo</a:t>
          </a:r>
          <a:endParaRPr lang="en-US" sz="2400" dirty="0"/>
        </a:p>
      </dgm:t>
    </dgm:pt>
    <dgm:pt modelId="{100CF897-AE33-48B3-952B-78D70B082228}" type="parTrans" cxnId="{3A338305-8CA6-4379-B37A-8F94AF382BF3}">
      <dgm:prSet/>
      <dgm:spPr/>
    </dgm:pt>
    <dgm:pt modelId="{816C7F6F-9645-4219-9D8A-A1C7C7FFA3B0}" type="sibTrans" cxnId="{3A338305-8CA6-4379-B37A-8F94AF382BF3}">
      <dgm:prSet/>
      <dgm:spPr/>
    </dgm:pt>
    <dgm:pt modelId="{7D41182E-B9DD-4EBB-8D80-479C22881895}">
      <dgm:prSet custT="1"/>
      <dgm:spPr/>
      <dgm:t>
        <a:bodyPr/>
        <a:lstStyle/>
        <a:p>
          <a:r>
            <a:rPr lang="hr-HR" sz="2400" dirty="0"/>
            <a:t>Pojava novog sloja ljudi – najamnih radnika u manufakturama</a:t>
          </a:r>
          <a:endParaRPr lang="en-US" sz="2400" dirty="0"/>
        </a:p>
      </dgm:t>
    </dgm:pt>
    <dgm:pt modelId="{FE1EC498-2623-4038-BC5F-29AA32F398D5}" type="parTrans" cxnId="{D6832B80-B18D-4D18-989D-FA63030FA531}">
      <dgm:prSet/>
      <dgm:spPr/>
    </dgm:pt>
    <dgm:pt modelId="{B965883D-EB89-4E56-85C6-89C1A1F5332C}" type="sibTrans" cxnId="{D6832B80-B18D-4D18-989D-FA63030FA531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3FE480-2A5B-4103-9DE3-09AC65CE673A}" type="pres">
      <dgm:prSet presAssocID="{B3A67B5C-D29E-41C0-A8DE-11E0B0CBA32E}" presName="spacer" presStyleCnt="0"/>
      <dgm:spPr/>
    </dgm:pt>
    <dgm:pt modelId="{419A99EA-3290-4642-90DF-4B208DAEB00A}" type="pres">
      <dgm:prSet presAssocID="{922351F6-154F-4D67-AE09-1807F497BC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0FAEC-047F-4F8A-9BEA-1CD815BE93D0}" type="pres">
      <dgm:prSet presAssocID="{816C7F6F-9645-4219-9D8A-A1C7C7FFA3B0}" presName="spacer" presStyleCnt="0"/>
      <dgm:spPr/>
    </dgm:pt>
    <dgm:pt modelId="{BFCB162C-70FC-4676-AF04-EFB44F63F5B3}" type="pres">
      <dgm:prSet presAssocID="{7D41182E-B9DD-4EBB-8D80-479C228818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E3D3CFEA-6D82-4B51-B726-65EADFB69EF1}" type="presOf" srcId="{7D41182E-B9DD-4EBB-8D80-479C22881895}" destId="{BFCB162C-70FC-4676-AF04-EFB44F63F5B3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3A338305-8CA6-4379-B37A-8F94AF382BF3}" srcId="{73935FAD-C8A1-479A-8104-077E9CAEBC49}" destId="{922351F6-154F-4D67-AE09-1807F497BCD3}" srcOrd="1" destOrd="0" parTransId="{100CF897-AE33-48B3-952B-78D70B082228}" sibTransId="{816C7F6F-9645-4219-9D8A-A1C7C7FFA3B0}"/>
    <dgm:cxn modelId="{D6832B80-B18D-4D18-989D-FA63030FA531}" srcId="{73935FAD-C8A1-479A-8104-077E9CAEBC49}" destId="{7D41182E-B9DD-4EBB-8D80-479C22881895}" srcOrd="2" destOrd="0" parTransId="{FE1EC498-2623-4038-BC5F-29AA32F398D5}" sibTransId="{B965883D-EB89-4E56-85C6-89C1A1F5332C}"/>
    <dgm:cxn modelId="{8FAE3EE0-2F36-4991-981B-6906A5B26406}" type="presOf" srcId="{922351F6-154F-4D67-AE09-1807F497BCD3}" destId="{419A99EA-3290-4642-90DF-4B208DAEB00A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ACC8AF8A-7ECA-44AE-BE54-B57D4BE6256A}" type="presParOf" srcId="{0E522338-E12E-4374-BF15-1737B78C4C2A}" destId="{403FE480-2A5B-4103-9DE3-09AC65CE673A}" srcOrd="1" destOrd="0" presId="urn:microsoft.com/office/officeart/2005/8/layout/vList2"/>
    <dgm:cxn modelId="{B14B743E-B6B9-4201-B99E-0F901E659042}" type="presParOf" srcId="{0E522338-E12E-4374-BF15-1737B78C4C2A}" destId="{419A99EA-3290-4642-90DF-4B208DAEB00A}" srcOrd="2" destOrd="0" presId="urn:microsoft.com/office/officeart/2005/8/layout/vList2"/>
    <dgm:cxn modelId="{85FC096B-ECAD-430A-8D23-9BE436981373}" type="presParOf" srcId="{0E522338-E12E-4374-BF15-1737B78C4C2A}" destId="{0BA0FAEC-047F-4F8A-9BEA-1CD815BE93D0}" srcOrd="3" destOrd="0" presId="urn:microsoft.com/office/officeart/2005/8/layout/vList2"/>
    <dgm:cxn modelId="{734E81C9-55D2-4250-B9B7-6439DB7D1D44}" type="presParOf" srcId="{0E522338-E12E-4374-BF15-1737B78C4C2A}" destId="{BFCB162C-70FC-4676-AF04-EFB44F63F5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Plemstvo polako gubi financijsku moć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36704D5D-64C3-4547-8122-6E89D9AD8835}">
      <dgm:prSet custT="1"/>
      <dgm:spPr/>
      <dgm:t>
        <a:bodyPr/>
        <a:lstStyle/>
        <a:p>
          <a:r>
            <a:rPr lang="hr-HR" sz="2400" dirty="0"/>
            <a:t>Politička moć plemstva i dalje ostaje</a:t>
          </a:r>
          <a:endParaRPr lang="en-US" sz="2400" dirty="0"/>
        </a:p>
      </dgm:t>
    </dgm:pt>
    <dgm:pt modelId="{1B8F4627-5DE7-4540-AF71-B0606E054CA3}" type="parTrans" cxnId="{61A0EEBC-1AD3-47F3-8BAB-3EA471B769D2}">
      <dgm:prSet/>
      <dgm:spPr/>
    </dgm:pt>
    <dgm:pt modelId="{EF3DB3A8-12D1-4675-B074-0E66042F9113}" type="sibTrans" cxnId="{61A0EEBC-1AD3-47F3-8BAB-3EA471B769D2}">
      <dgm:prSet/>
      <dgm:spPr/>
    </dgm:pt>
    <dgm:pt modelId="{A5F98390-AE7D-484D-BE0A-E8E3C798B920}">
      <dgm:prSet custT="1"/>
      <dgm:spPr/>
      <dgm:t>
        <a:bodyPr/>
        <a:lstStyle/>
        <a:p>
          <a:r>
            <a:rPr lang="hr-HR" sz="2400" dirty="0"/>
            <a:t>Rascjepkanost država otežava političku vlast vladara</a:t>
          </a:r>
          <a:endParaRPr lang="en-US" sz="2400" dirty="0"/>
        </a:p>
      </dgm:t>
    </dgm:pt>
    <dgm:pt modelId="{A8504211-261A-42D0-A563-500EA9841CC5}" type="parTrans" cxnId="{491B2022-FDFF-44C3-8D4C-B877EC3C3E01}">
      <dgm:prSet/>
      <dgm:spPr/>
    </dgm:pt>
    <dgm:pt modelId="{F902F311-EE6D-4E59-989F-A402EF61EDCF}" type="sibTrans" cxnId="{491B2022-FDFF-44C3-8D4C-B877EC3C3E01}">
      <dgm:prSet/>
      <dgm:spPr/>
    </dgm:pt>
    <dgm:pt modelId="{5357EFB7-AF5E-44E9-B0C4-F7FA88EFFD56}">
      <dgm:prSet custT="1"/>
      <dgm:spPr/>
      <dgm:t>
        <a:bodyPr/>
        <a:lstStyle/>
        <a:p>
          <a:r>
            <a:rPr lang="hr-HR" sz="2400" dirty="0"/>
            <a:t>Carine otežavaju napredak </a:t>
          </a:r>
          <a:r>
            <a:rPr lang="hr-HR" sz="2400" dirty="0" err="1"/>
            <a:t>novoizraslog</a:t>
          </a:r>
          <a:r>
            <a:rPr lang="hr-HR" sz="2400" dirty="0"/>
            <a:t> građanstva</a:t>
          </a:r>
          <a:endParaRPr lang="en-US" sz="2400" dirty="0"/>
        </a:p>
      </dgm:t>
    </dgm:pt>
    <dgm:pt modelId="{D86AFC2E-58F4-45D1-B3DF-4752880097CD}" type="parTrans" cxnId="{F179AD2F-AE08-41D7-A578-16E70F243B82}">
      <dgm:prSet/>
      <dgm:spPr/>
    </dgm:pt>
    <dgm:pt modelId="{77364DC8-FC9B-485B-8532-BFD4A40FBEB1}" type="sibTrans" cxnId="{F179AD2F-AE08-41D7-A578-16E70F243B82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2C28BF-BF6B-4F7D-8DB8-D4AF775F9A14}" type="pres">
      <dgm:prSet presAssocID="{893595EF-7ADF-4BEF-AA54-B7C077A77FF5}" presName="spacer" presStyleCnt="0"/>
      <dgm:spPr/>
    </dgm:pt>
    <dgm:pt modelId="{8E3C0DE9-155F-47B9-B947-9D75B5876AAF}" type="pres">
      <dgm:prSet presAssocID="{36704D5D-64C3-4547-8122-6E89D9AD88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B15E1A-AFDE-444E-AAF6-91A0ED80847C}" type="pres">
      <dgm:prSet presAssocID="{EF3DB3A8-12D1-4675-B074-0E66042F9113}" presName="spacer" presStyleCnt="0"/>
      <dgm:spPr/>
    </dgm:pt>
    <dgm:pt modelId="{DAF6B1BD-71ED-403D-AC90-41F3D885F045}" type="pres">
      <dgm:prSet presAssocID="{A5F98390-AE7D-484D-BE0A-E8E3C798B9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FC341C-94CC-41ED-A2E7-68B193BA94EC}" type="pres">
      <dgm:prSet presAssocID="{F902F311-EE6D-4E59-989F-A402EF61EDCF}" presName="spacer" presStyleCnt="0"/>
      <dgm:spPr/>
    </dgm:pt>
    <dgm:pt modelId="{6C53448F-6EB3-445D-B552-74A914F5E500}" type="pres">
      <dgm:prSet presAssocID="{5357EFB7-AF5E-44E9-B0C4-F7FA88EFFD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A09B86-6BFB-4629-8F39-2508268A7261}" type="presOf" srcId="{36704D5D-64C3-4547-8122-6E89D9AD8835}" destId="{8E3C0DE9-155F-47B9-B947-9D75B5876AAF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DC7A0D59-484D-4E4B-8E26-5E241B539EA7}" type="presOf" srcId="{5357EFB7-AF5E-44E9-B0C4-F7FA88EFFD56}" destId="{6C53448F-6EB3-445D-B552-74A914F5E500}" srcOrd="0" destOrd="0" presId="urn:microsoft.com/office/officeart/2005/8/layout/vList2"/>
    <dgm:cxn modelId="{31FFB1A6-9707-479C-834C-5CC195E5D073}" type="presOf" srcId="{A5F98390-AE7D-484D-BE0A-E8E3C798B920}" destId="{DAF6B1BD-71ED-403D-AC90-41F3D885F045}" srcOrd="0" destOrd="0" presId="urn:microsoft.com/office/officeart/2005/8/layout/vList2"/>
    <dgm:cxn modelId="{61A0EEBC-1AD3-47F3-8BAB-3EA471B769D2}" srcId="{602A8B11-172F-479C-99BA-D919E6CE6854}" destId="{36704D5D-64C3-4547-8122-6E89D9AD8835}" srcOrd="1" destOrd="0" parTransId="{1B8F4627-5DE7-4540-AF71-B0606E054CA3}" sibTransId="{EF3DB3A8-12D1-4675-B074-0E66042F9113}"/>
    <dgm:cxn modelId="{F179AD2F-AE08-41D7-A578-16E70F243B82}" srcId="{602A8B11-172F-479C-99BA-D919E6CE6854}" destId="{5357EFB7-AF5E-44E9-B0C4-F7FA88EFFD56}" srcOrd="3" destOrd="0" parTransId="{D86AFC2E-58F4-45D1-B3DF-4752880097CD}" sibTransId="{77364DC8-FC9B-485B-8532-BFD4A40FBEB1}"/>
    <dgm:cxn modelId="{491B2022-FDFF-44C3-8D4C-B877EC3C3E01}" srcId="{602A8B11-172F-479C-99BA-D919E6CE6854}" destId="{A5F98390-AE7D-484D-BE0A-E8E3C798B920}" srcOrd="2" destOrd="0" parTransId="{A8504211-261A-42D0-A563-500EA9841CC5}" sibTransId="{F902F311-EE6D-4E59-989F-A402EF61EDCF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A34CB20C-1754-4E26-9679-FD2E58792BCA}" type="presParOf" srcId="{A25BA51F-AAB5-45C8-9F20-21F75560DB15}" destId="{712C28BF-BF6B-4F7D-8DB8-D4AF775F9A14}" srcOrd="1" destOrd="0" presId="urn:microsoft.com/office/officeart/2005/8/layout/vList2"/>
    <dgm:cxn modelId="{C63E7AEC-5E72-4B25-B724-23D30726214A}" type="presParOf" srcId="{A25BA51F-AAB5-45C8-9F20-21F75560DB15}" destId="{8E3C0DE9-155F-47B9-B947-9D75B5876AAF}" srcOrd="2" destOrd="0" presId="urn:microsoft.com/office/officeart/2005/8/layout/vList2"/>
    <dgm:cxn modelId="{D3E729BD-9718-4F1C-A115-B1D736471938}" type="presParOf" srcId="{A25BA51F-AAB5-45C8-9F20-21F75560DB15}" destId="{B7B15E1A-AFDE-444E-AAF6-91A0ED80847C}" srcOrd="3" destOrd="0" presId="urn:microsoft.com/office/officeart/2005/8/layout/vList2"/>
    <dgm:cxn modelId="{C80438C0-64E7-4D0B-8B0C-82AA2F1B03AD}" type="presParOf" srcId="{A25BA51F-AAB5-45C8-9F20-21F75560DB15}" destId="{DAF6B1BD-71ED-403D-AC90-41F3D885F045}" srcOrd="4" destOrd="0" presId="urn:microsoft.com/office/officeart/2005/8/layout/vList2"/>
    <dgm:cxn modelId="{9BB1623A-F811-42A9-930A-C0310B27B9BD}" type="presParOf" srcId="{A25BA51F-AAB5-45C8-9F20-21F75560DB15}" destId="{6DFC341C-94CC-41ED-A2E7-68B193BA94EC}" srcOrd="5" destOrd="0" presId="urn:microsoft.com/office/officeart/2005/8/layout/vList2"/>
    <dgm:cxn modelId="{4688D9A6-B351-4AA3-932D-36173466D70F}" type="presParOf" srcId="{A25BA51F-AAB5-45C8-9F20-21F75560DB15}" destId="{6C53448F-6EB3-445D-B552-74A914F5E5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Države postaju centralizirane, što utječe na sudbinu plemstva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271829FE-C40E-41DA-BFD7-6F65053D3370}">
      <dgm:prSet custT="1"/>
      <dgm:spPr/>
      <dgm:t>
        <a:bodyPr/>
        <a:lstStyle/>
        <a:p>
          <a:r>
            <a:rPr lang="hr-HR" sz="2400" dirty="0"/>
            <a:t>Nova administrativna uloga na dvoru</a:t>
          </a:r>
          <a:endParaRPr lang="en-US" sz="2400" dirty="0"/>
        </a:p>
      </dgm:t>
    </dgm:pt>
    <dgm:pt modelId="{65ECDE18-0016-4DAE-A9F2-6696970BE3ED}" type="parTrans" cxnId="{2130CE14-075F-4AF5-8BB5-E92AD2F10FC0}">
      <dgm:prSet/>
      <dgm:spPr/>
      <dgm:t>
        <a:bodyPr/>
        <a:lstStyle/>
        <a:p>
          <a:endParaRPr lang="hr-HR"/>
        </a:p>
      </dgm:t>
    </dgm:pt>
    <dgm:pt modelId="{0A3080F9-5BDB-42D5-843E-1E8CD3CB8E62}" type="sibTrans" cxnId="{2130CE14-075F-4AF5-8BB5-E92AD2F10FC0}">
      <dgm:prSet/>
      <dgm:spPr/>
      <dgm:t>
        <a:bodyPr/>
        <a:lstStyle/>
        <a:p>
          <a:endParaRPr lang="hr-HR"/>
        </a:p>
      </dgm:t>
    </dgm:pt>
    <dgm:pt modelId="{B020F798-0400-434E-AD30-0E5C751CA673}">
      <dgm:prSet custT="1"/>
      <dgm:spPr/>
      <dgm:t>
        <a:bodyPr/>
        <a:lstStyle/>
        <a:p>
          <a:r>
            <a:rPr lang="hr-HR" sz="2400" dirty="0"/>
            <a:t>Kupovina plemićkog položaja – nastanak novog plemstva</a:t>
          </a:r>
          <a:endParaRPr lang="en-US" sz="2400" dirty="0"/>
        </a:p>
      </dgm:t>
    </dgm:pt>
    <dgm:pt modelId="{0B356AFD-D3F1-419C-B26F-5AB42B44097D}" type="parTrans" cxnId="{8D88C6D9-E1E1-453E-A071-3A6D60C8505E}">
      <dgm:prSet/>
      <dgm:spPr/>
      <dgm:t>
        <a:bodyPr/>
        <a:lstStyle/>
        <a:p>
          <a:endParaRPr lang="hr-HR"/>
        </a:p>
      </dgm:t>
    </dgm:pt>
    <dgm:pt modelId="{9CE4B486-64AC-49CA-9721-51E3A518E27B}" type="sibTrans" cxnId="{8D88C6D9-E1E1-453E-A071-3A6D60C8505E}">
      <dgm:prSet/>
      <dgm:spPr/>
      <dgm:t>
        <a:bodyPr/>
        <a:lstStyle/>
        <a:p>
          <a:endParaRPr lang="hr-HR"/>
        </a:p>
      </dgm:t>
    </dgm:pt>
    <dgm:pt modelId="{94D02883-B5D0-403C-8534-2B421D8D3D55}">
      <dgm:prSet custT="1"/>
      <dgm:spPr/>
      <dgm:t>
        <a:bodyPr/>
        <a:lstStyle/>
        <a:p>
          <a:r>
            <a:rPr lang="hr-HR" sz="2400" dirty="0"/>
            <a:t>Razdoblje apsolutističkih monarhija</a:t>
          </a:r>
          <a:endParaRPr lang="en-US" sz="2400" dirty="0"/>
        </a:p>
      </dgm:t>
    </dgm:pt>
    <dgm:pt modelId="{4642950E-F559-4597-8EE0-D25F3A36F490}" type="parTrans" cxnId="{71005DB5-FA15-4AD2-817D-EB38A7C601F0}">
      <dgm:prSet/>
      <dgm:spPr/>
      <dgm:t>
        <a:bodyPr/>
        <a:lstStyle/>
        <a:p>
          <a:endParaRPr lang="hr-HR"/>
        </a:p>
      </dgm:t>
    </dgm:pt>
    <dgm:pt modelId="{7690AD55-C387-4336-90E1-4ADC5D8A74FB}" type="sibTrans" cxnId="{71005DB5-FA15-4AD2-817D-EB38A7C601F0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A359E2-173D-487F-9F8C-D47AEDD65712}" type="pres">
      <dgm:prSet presAssocID="{8246AEB0-4939-404F-A50F-0FE7D26A3657}" presName="spacer" presStyleCnt="0"/>
      <dgm:spPr/>
    </dgm:pt>
    <dgm:pt modelId="{E78B262A-D00C-44EA-989F-E5031FF20656}" type="pres">
      <dgm:prSet presAssocID="{271829FE-C40E-41DA-BFD7-6F65053D33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B4771-2C9D-4B75-8F0E-D38D01B27526}" type="pres">
      <dgm:prSet presAssocID="{0A3080F9-5BDB-42D5-843E-1E8CD3CB8E62}" presName="spacer" presStyleCnt="0"/>
      <dgm:spPr/>
    </dgm:pt>
    <dgm:pt modelId="{F8CB9E7E-649F-4649-85A6-29C707DDA006}" type="pres">
      <dgm:prSet presAssocID="{B020F798-0400-434E-AD30-0E5C751CA6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DDEFF5-3FF1-46AB-A4D2-FBEFAB802292}" type="pres">
      <dgm:prSet presAssocID="{9CE4B486-64AC-49CA-9721-51E3A518E27B}" presName="spacer" presStyleCnt="0"/>
      <dgm:spPr/>
    </dgm:pt>
    <dgm:pt modelId="{5E9847DC-A776-4B8D-8D70-BD0AD02154EE}" type="pres">
      <dgm:prSet presAssocID="{94D02883-B5D0-403C-8534-2B421D8D3D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88C6D9-E1E1-453E-A071-3A6D60C8505E}" srcId="{22D98622-848B-4CF4-9A65-B5FB6D5B4437}" destId="{B020F798-0400-434E-AD30-0E5C751CA673}" srcOrd="2" destOrd="0" parTransId="{0B356AFD-D3F1-419C-B26F-5AB42B44097D}" sibTransId="{9CE4B486-64AC-49CA-9721-51E3A518E27B}"/>
    <dgm:cxn modelId="{A29634C0-C947-4675-A648-FEAF4CB13DE2}" type="presOf" srcId="{94D02883-B5D0-403C-8534-2B421D8D3D55}" destId="{5E9847DC-A776-4B8D-8D70-BD0AD02154EE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2130CE14-075F-4AF5-8BB5-E92AD2F10FC0}" srcId="{22D98622-848B-4CF4-9A65-B5FB6D5B4437}" destId="{271829FE-C40E-41DA-BFD7-6F65053D3370}" srcOrd="1" destOrd="0" parTransId="{65ECDE18-0016-4DAE-A9F2-6696970BE3ED}" sibTransId="{0A3080F9-5BDB-42D5-843E-1E8CD3CB8E62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8CA3C3FB-DA1D-4782-9CD1-C54E4DE12093}" type="presOf" srcId="{271829FE-C40E-41DA-BFD7-6F65053D3370}" destId="{E78B262A-D00C-44EA-989F-E5031FF20656}" srcOrd="0" destOrd="0" presId="urn:microsoft.com/office/officeart/2005/8/layout/vList2"/>
    <dgm:cxn modelId="{8BD217A8-CEC6-465F-9DE1-5D60AF2960B1}" type="presOf" srcId="{B020F798-0400-434E-AD30-0E5C751CA673}" destId="{F8CB9E7E-649F-4649-85A6-29C707DDA006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71005DB5-FA15-4AD2-817D-EB38A7C601F0}" srcId="{22D98622-848B-4CF4-9A65-B5FB6D5B4437}" destId="{94D02883-B5D0-403C-8534-2B421D8D3D55}" srcOrd="3" destOrd="0" parTransId="{4642950E-F559-4597-8EE0-D25F3A36F490}" sibTransId="{7690AD55-C387-4336-90E1-4ADC5D8A74FB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A6CCD795-7E70-4ADD-B8B3-A2B0DBED144F}" type="presParOf" srcId="{A51E8AF6-2E77-468F-819C-8EBD86F9CF4F}" destId="{1CA359E2-173D-487F-9F8C-D47AEDD65712}" srcOrd="1" destOrd="0" presId="urn:microsoft.com/office/officeart/2005/8/layout/vList2"/>
    <dgm:cxn modelId="{B1A2BA78-C370-462F-842B-439707D22AE9}" type="presParOf" srcId="{A51E8AF6-2E77-468F-819C-8EBD86F9CF4F}" destId="{E78B262A-D00C-44EA-989F-E5031FF20656}" srcOrd="2" destOrd="0" presId="urn:microsoft.com/office/officeart/2005/8/layout/vList2"/>
    <dgm:cxn modelId="{8F7D335A-A983-4516-89B7-256FA6183AB9}" type="presParOf" srcId="{A51E8AF6-2E77-468F-819C-8EBD86F9CF4F}" destId="{14DB4771-2C9D-4B75-8F0E-D38D01B27526}" srcOrd="3" destOrd="0" presId="urn:microsoft.com/office/officeart/2005/8/layout/vList2"/>
    <dgm:cxn modelId="{D0DAF4D5-A2EE-41B8-8EE3-706D2582BB6A}" type="presParOf" srcId="{A51E8AF6-2E77-468F-819C-8EBD86F9CF4F}" destId="{F8CB9E7E-649F-4649-85A6-29C707DDA006}" srcOrd="4" destOrd="0" presId="urn:microsoft.com/office/officeart/2005/8/layout/vList2"/>
    <dgm:cxn modelId="{79DE99A6-FA0D-442F-B9E5-9C256CE17433}" type="presParOf" srcId="{A51E8AF6-2E77-468F-819C-8EBD86F9CF4F}" destId="{5BDDEFF5-3FF1-46AB-A4D2-FBEFAB802292}" srcOrd="5" destOrd="0" presId="urn:microsoft.com/office/officeart/2005/8/layout/vList2"/>
    <dgm:cxn modelId="{E8BDA734-1603-460D-992F-7784E58D54B7}" type="presParOf" srcId="{A51E8AF6-2E77-468F-819C-8EBD86F9CF4F}" destId="{5E9847DC-A776-4B8D-8D70-BD0AD02154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hierarchy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7BA98C-4833-4F15-B555-62262865B02D}">
      <dgm:prSet/>
      <dgm:spPr/>
      <dgm:t>
        <a:bodyPr/>
        <a:lstStyle/>
        <a:p>
          <a:r>
            <a:rPr lang="hr-HR"/>
            <a:t>U parlamentarnim monarhijama dolazi do obrnutog procesa</a:t>
          </a:r>
          <a:endParaRPr lang="en-US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FF82AABE-08AB-40BD-9DCD-73FC0CEFA4AD}">
      <dgm:prSet/>
      <dgm:spPr/>
      <dgm:t>
        <a:bodyPr/>
        <a:lstStyle/>
        <a:p>
          <a:r>
            <a:rPr lang="hr-HR" dirty="0"/>
            <a:t>U Engleskoj se plemstvo uključuje u proizvodnju i trgovinu</a:t>
          </a:r>
          <a:endParaRPr lang="en-US" dirty="0"/>
        </a:p>
      </dgm:t>
    </dgm:pt>
    <dgm:pt modelId="{FA3CBD16-20B1-4E58-98B1-32C95919F178}" type="parTrans" cxnId="{DC65733D-5D91-4865-A83F-1872C336C377}">
      <dgm:prSet/>
      <dgm:spPr/>
      <dgm:t>
        <a:bodyPr/>
        <a:lstStyle/>
        <a:p>
          <a:endParaRPr lang="hr-HR"/>
        </a:p>
      </dgm:t>
    </dgm:pt>
    <dgm:pt modelId="{75C5919C-E28A-4818-BE2F-5309A0572E51}" type="sibTrans" cxnId="{DC65733D-5D91-4865-A83F-1872C336C377}">
      <dgm:prSet/>
      <dgm:spPr/>
    </dgm:pt>
    <dgm:pt modelId="{3139D0BF-EE5B-4BC5-A442-C9CA1F94AC81}">
      <dgm:prSet/>
      <dgm:spPr/>
      <dgm:t>
        <a:bodyPr/>
        <a:lstStyle/>
        <a:p>
          <a:r>
            <a:rPr lang="hr-HR" dirty="0"/>
            <a:t>Ovime plemstvo postaje sastavni dio bogatog građanstva</a:t>
          </a:r>
          <a:endParaRPr lang="en-US" dirty="0"/>
        </a:p>
      </dgm:t>
    </dgm:pt>
    <dgm:pt modelId="{483DE515-C3C7-4D70-B42F-F018ECBC03D5}" type="parTrans" cxnId="{A1C78218-2818-4158-B478-C9647B4D1111}">
      <dgm:prSet/>
      <dgm:spPr/>
      <dgm:t>
        <a:bodyPr/>
        <a:lstStyle/>
        <a:p>
          <a:endParaRPr lang="hr-HR"/>
        </a:p>
      </dgm:t>
    </dgm:pt>
    <dgm:pt modelId="{CCC2E2F2-CAC3-40AD-BA7A-A667BA56F7F5}" type="sibTrans" cxnId="{A1C78218-2818-4158-B478-C9647B4D1111}">
      <dgm:prSet/>
      <dgm:spPr/>
    </dgm:pt>
    <dgm:pt modelId="{3F50EDBD-CA1C-43EF-AAAF-3CA91CF5A565}" type="pres">
      <dgm:prSet presAssocID="{27A2D2D2-D1AC-4116-ABDD-F1EE7B4859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D68A9F2-D330-41D6-9EA0-21E9F4943836}" type="pres">
      <dgm:prSet presAssocID="{487BA98C-4833-4F15-B555-62262865B02D}" presName="hierRoot1" presStyleCnt="0"/>
      <dgm:spPr/>
    </dgm:pt>
    <dgm:pt modelId="{47C721C9-ED96-4F92-8B90-383C45D45401}" type="pres">
      <dgm:prSet presAssocID="{487BA98C-4833-4F15-B555-62262865B02D}" presName="composite" presStyleCnt="0"/>
      <dgm:spPr/>
    </dgm:pt>
    <dgm:pt modelId="{2B8B11A7-209C-455D-BB2C-8E766E2C6927}" type="pres">
      <dgm:prSet presAssocID="{487BA98C-4833-4F15-B555-62262865B02D}" presName="background" presStyleLbl="node0" presStyleIdx="0" presStyleCnt="3"/>
      <dgm:spPr/>
    </dgm:pt>
    <dgm:pt modelId="{FB60A52D-BEAD-4CA2-9087-6D442174333F}" type="pres">
      <dgm:prSet presAssocID="{487BA98C-4833-4F15-B555-62262865B02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9FC66AF-28AD-4782-8A4D-C3D7E8E55C24}" type="pres">
      <dgm:prSet presAssocID="{487BA98C-4833-4F15-B555-62262865B02D}" presName="hierChild2" presStyleCnt="0"/>
      <dgm:spPr/>
    </dgm:pt>
    <dgm:pt modelId="{D544C4B4-88FD-4B68-BA6B-539FB5F77645}" type="pres">
      <dgm:prSet presAssocID="{FF82AABE-08AB-40BD-9DCD-73FC0CEFA4AD}" presName="hierRoot1" presStyleCnt="0"/>
      <dgm:spPr/>
    </dgm:pt>
    <dgm:pt modelId="{10CE3B46-9D44-4AF7-94ED-CA5697179FCE}" type="pres">
      <dgm:prSet presAssocID="{FF82AABE-08AB-40BD-9DCD-73FC0CEFA4AD}" presName="composite" presStyleCnt="0"/>
      <dgm:spPr/>
    </dgm:pt>
    <dgm:pt modelId="{B2C70EEF-A572-48A7-99E2-7801F35C41C8}" type="pres">
      <dgm:prSet presAssocID="{FF82AABE-08AB-40BD-9DCD-73FC0CEFA4AD}" presName="background" presStyleLbl="node0" presStyleIdx="1" presStyleCnt="3"/>
      <dgm:spPr/>
    </dgm:pt>
    <dgm:pt modelId="{3CD74090-823F-44B3-8AD8-4716BF64E812}" type="pres">
      <dgm:prSet presAssocID="{FF82AABE-08AB-40BD-9DCD-73FC0CEFA4A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78DC1B-3020-45BF-826F-F1B979031851}" type="pres">
      <dgm:prSet presAssocID="{FF82AABE-08AB-40BD-9DCD-73FC0CEFA4AD}" presName="hierChild2" presStyleCnt="0"/>
      <dgm:spPr/>
    </dgm:pt>
    <dgm:pt modelId="{14C9E895-0265-4938-B241-7E051C1199F6}" type="pres">
      <dgm:prSet presAssocID="{3139D0BF-EE5B-4BC5-A442-C9CA1F94AC81}" presName="hierRoot1" presStyleCnt="0"/>
      <dgm:spPr/>
    </dgm:pt>
    <dgm:pt modelId="{687AE64A-F13A-49FD-9D16-2731A5C3A8E0}" type="pres">
      <dgm:prSet presAssocID="{3139D0BF-EE5B-4BC5-A442-C9CA1F94AC81}" presName="composite" presStyleCnt="0"/>
      <dgm:spPr/>
    </dgm:pt>
    <dgm:pt modelId="{827DE4BF-16FA-4F28-9D2C-E7881A1E99E1}" type="pres">
      <dgm:prSet presAssocID="{3139D0BF-EE5B-4BC5-A442-C9CA1F94AC81}" presName="background" presStyleLbl="node0" presStyleIdx="2" presStyleCnt="3"/>
      <dgm:spPr/>
    </dgm:pt>
    <dgm:pt modelId="{5D12EBFB-08A0-426A-85FC-FC3E6E8588CD}" type="pres">
      <dgm:prSet presAssocID="{3139D0BF-EE5B-4BC5-A442-C9CA1F94AC8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75853C0-01D6-41AF-BBCA-6D337D681EAF}" type="pres">
      <dgm:prSet presAssocID="{3139D0BF-EE5B-4BC5-A442-C9CA1F94AC81}" presName="hierChild2" presStyleCnt="0"/>
      <dgm:spPr/>
    </dgm:pt>
  </dgm:ptLst>
  <dgm:cxnLst>
    <dgm:cxn modelId="{8E621C07-115C-4009-A04A-4DA9DD77510E}" type="presOf" srcId="{3139D0BF-EE5B-4BC5-A442-C9CA1F94AC81}" destId="{5D12EBFB-08A0-426A-85FC-FC3E6E8588CD}" srcOrd="0" destOrd="0" presId="urn:microsoft.com/office/officeart/2005/8/layout/hierarchy1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CF0B9550-8CBC-47EB-B8C2-43558310D072}" type="presOf" srcId="{27A2D2D2-D1AC-4116-ABDD-F1EE7B485988}" destId="{3F50EDBD-CA1C-43EF-AAAF-3CA91CF5A565}" srcOrd="0" destOrd="0" presId="urn:microsoft.com/office/officeart/2005/8/layout/hierarchy1"/>
    <dgm:cxn modelId="{873C54A8-C32B-4738-B064-3707E6D96CB1}" type="presOf" srcId="{FF82AABE-08AB-40BD-9DCD-73FC0CEFA4AD}" destId="{3CD74090-823F-44B3-8AD8-4716BF64E812}" srcOrd="0" destOrd="0" presId="urn:microsoft.com/office/officeart/2005/8/layout/hierarchy1"/>
    <dgm:cxn modelId="{F813BC61-31D8-461E-A798-B6F8D40A1DB5}" type="presOf" srcId="{487BA98C-4833-4F15-B555-62262865B02D}" destId="{FB60A52D-BEAD-4CA2-9087-6D442174333F}" srcOrd="0" destOrd="0" presId="urn:microsoft.com/office/officeart/2005/8/layout/hierarchy1"/>
    <dgm:cxn modelId="{DC65733D-5D91-4865-A83F-1872C336C377}" srcId="{27A2D2D2-D1AC-4116-ABDD-F1EE7B485988}" destId="{FF82AABE-08AB-40BD-9DCD-73FC0CEFA4AD}" srcOrd="1" destOrd="0" parTransId="{FA3CBD16-20B1-4E58-98B1-32C95919F178}" sibTransId="{75C5919C-E28A-4818-BE2F-5309A0572E51}"/>
    <dgm:cxn modelId="{A1C78218-2818-4158-B478-C9647B4D1111}" srcId="{27A2D2D2-D1AC-4116-ABDD-F1EE7B485988}" destId="{3139D0BF-EE5B-4BC5-A442-C9CA1F94AC81}" srcOrd="2" destOrd="0" parTransId="{483DE515-C3C7-4D70-B42F-F018ECBC03D5}" sibTransId="{CCC2E2F2-CAC3-40AD-BA7A-A667BA56F7F5}"/>
    <dgm:cxn modelId="{9AD08FC8-B24F-4469-B1A0-ADF8DB08250D}" type="presParOf" srcId="{3F50EDBD-CA1C-43EF-AAAF-3CA91CF5A565}" destId="{ED68A9F2-D330-41D6-9EA0-21E9F4943836}" srcOrd="0" destOrd="0" presId="urn:microsoft.com/office/officeart/2005/8/layout/hierarchy1"/>
    <dgm:cxn modelId="{8DEDB629-78CD-431C-8CE2-34C8C63BED1E}" type="presParOf" srcId="{ED68A9F2-D330-41D6-9EA0-21E9F4943836}" destId="{47C721C9-ED96-4F92-8B90-383C45D45401}" srcOrd="0" destOrd="0" presId="urn:microsoft.com/office/officeart/2005/8/layout/hierarchy1"/>
    <dgm:cxn modelId="{34619D72-1423-4A00-80DF-93C735A8D2AE}" type="presParOf" srcId="{47C721C9-ED96-4F92-8B90-383C45D45401}" destId="{2B8B11A7-209C-455D-BB2C-8E766E2C6927}" srcOrd="0" destOrd="0" presId="urn:microsoft.com/office/officeart/2005/8/layout/hierarchy1"/>
    <dgm:cxn modelId="{208626B0-4480-4A47-9583-AA25FFD4FE14}" type="presParOf" srcId="{47C721C9-ED96-4F92-8B90-383C45D45401}" destId="{FB60A52D-BEAD-4CA2-9087-6D442174333F}" srcOrd="1" destOrd="0" presId="urn:microsoft.com/office/officeart/2005/8/layout/hierarchy1"/>
    <dgm:cxn modelId="{C14BE030-A1AE-4990-B1D2-3418816C0C44}" type="presParOf" srcId="{ED68A9F2-D330-41D6-9EA0-21E9F4943836}" destId="{99FC66AF-28AD-4782-8A4D-C3D7E8E55C24}" srcOrd="1" destOrd="0" presId="urn:microsoft.com/office/officeart/2005/8/layout/hierarchy1"/>
    <dgm:cxn modelId="{230D723A-D132-4EB4-8467-BF39F2F7E145}" type="presParOf" srcId="{3F50EDBD-CA1C-43EF-AAAF-3CA91CF5A565}" destId="{D544C4B4-88FD-4B68-BA6B-539FB5F77645}" srcOrd="1" destOrd="0" presId="urn:microsoft.com/office/officeart/2005/8/layout/hierarchy1"/>
    <dgm:cxn modelId="{F07CA202-E07D-4741-AF58-B17CE82133EE}" type="presParOf" srcId="{D544C4B4-88FD-4B68-BA6B-539FB5F77645}" destId="{10CE3B46-9D44-4AF7-94ED-CA5697179FCE}" srcOrd="0" destOrd="0" presId="urn:microsoft.com/office/officeart/2005/8/layout/hierarchy1"/>
    <dgm:cxn modelId="{B0883C8C-5771-4693-A62F-8D88F061C487}" type="presParOf" srcId="{10CE3B46-9D44-4AF7-94ED-CA5697179FCE}" destId="{B2C70EEF-A572-48A7-99E2-7801F35C41C8}" srcOrd="0" destOrd="0" presId="urn:microsoft.com/office/officeart/2005/8/layout/hierarchy1"/>
    <dgm:cxn modelId="{6C9F104A-7047-4731-A625-8937B4B0E033}" type="presParOf" srcId="{10CE3B46-9D44-4AF7-94ED-CA5697179FCE}" destId="{3CD74090-823F-44B3-8AD8-4716BF64E812}" srcOrd="1" destOrd="0" presId="urn:microsoft.com/office/officeart/2005/8/layout/hierarchy1"/>
    <dgm:cxn modelId="{B24BB411-8B88-4C2E-B8CD-7ECABC8740C2}" type="presParOf" srcId="{D544C4B4-88FD-4B68-BA6B-539FB5F77645}" destId="{6678DC1B-3020-45BF-826F-F1B979031851}" srcOrd="1" destOrd="0" presId="urn:microsoft.com/office/officeart/2005/8/layout/hierarchy1"/>
    <dgm:cxn modelId="{7DC2A6E3-06FF-4EA3-8E2D-E5BD93FC0769}" type="presParOf" srcId="{3F50EDBD-CA1C-43EF-AAAF-3CA91CF5A565}" destId="{14C9E895-0265-4938-B241-7E051C1199F6}" srcOrd="2" destOrd="0" presId="urn:microsoft.com/office/officeart/2005/8/layout/hierarchy1"/>
    <dgm:cxn modelId="{DEC1F91C-3652-41BA-AB51-DC7AEEAD7C26}" type="presParOf" srcId="{14C9E895-0265-4938-B241-7E051C1199F6}" destId="{687AE64A-F13A-49FD-9D16-2731A5C3A8E0}" srcOrd="0" destOrd="0" presId="urn:microsoft.com/office/officeart/2005/8/layout/hierarchy1"/>
    <dgm:cxn modelId="{93368953-C512-4E40-BD5F-9DDC3CAB1D7C}" type="presParOf" srcId="{687AE64A-F13A-49FD-9D16-2731A5C3A8E0}" destId="{827DE4BF-16FA-4F28-9D2C-E7881A1E99E1}" srcOrd="0" destOrd="0" presId="urn:microsoft.com/office/officeart/2005/8/layout/hierarchy1"/>
    <dgm:cxn modelId="{8CC4E11E-74B2-4263-863B-13C93F807778}" type="presParOf" srcId="{687AE64A-F13A-49FD-9D16-2731A5C3A8E0}" destId="{5D12EBFB-08A0-426A-85FC-FC3E6E8588CD}" srcOrd="1" destOrd="0" presId="urn:microsoft.com/office/officeart/2005/8/layout/hierarchy1"/>
    <dgm:cxn modelId="{BCB1AFC1-7EB6-4A99-B17F-0B5E8D554411}" type="presParOf" srcId="{14C9E895-0265-4938-B241-7E051C1199F6}" destId="{E75853C0-01D6-41AF-BBCA-6D337D681E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/>
      <dgm:spPr/>
      <dgm:t>
        <a:bodyPr/>
        <a:lstStyle/>
        <a:p>
          <a:r>
            <a:rPr lang="hr-HR" dirty="0"/>
            <a:t>Život plemstva se i dalje nastavlja u dvorcima</a:t>
          </a:r>
          <a:endParaRPr lang="en-US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C19B2344-DA6B-4208-872A-BD78D1B74395}">
      <dgm:prSet/>
      <dgm:spPr/>
      <dgm:t>
        <a:bodyPr/>
        <a:lstStyle/>
        <a:p>
          <a:r>
            <a:rPr lang="hr-HR" dirty="0"/>
            <a:t>Dvorci gube obrambenu ulogu, ali zadržavaju stambenu narav</a:t>
          </a:r>
          <a:endParaRPr lang="en-US" dirty="0"/>
        </a:p>
      </dgm:t>
    </dgm:pt>
    <dgm:pt modelId="{0371D16C-23B6-409F-B2FD-7C7CD9B73C98}" type="parTrans" cxnId="{7E942555-23B1-47D6-8C38-AE24DF6A2488}">
      <dgm:prSet/>
      <dgm:spPr/>
      <dgm:t>
        <a:bodyPr/>
        <a:lstStyle/>
        <a:p>
          <a:endParaRPr lang="hr-HR"/>
        </a:p>
      </dgm:t>
    </dgm:pt>
    <dgm:pt modelId="{BB9B76FD-D36B-49F0-AC63-1DD837DBAFF4}" type="sibTrans" cxnId="{7E942555-23B1-47D6-8C38-AE24DF6A2488}">
      <dgm:prSet/>
      <dgm:spPr/>
      <dgm:t>
        <a:bodyPr/>
        <a:lstStyle/>
        <a:p>
          <a:endParaRPr lang="hr-HR"/>
        </a:p>
      </dgm:t>
    </dgm:pt>
    <dgm:pt modelId="{FAB38028-5E67-4A85-828C-0AD0A7CBA539}" type="pres">
      <dgm:prSet presAssocID="{DF6E9E80-7DB2-4462-BE41-D5FFACA85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CDC3B90-00CD-4ACF-8AF0-B8A05F8DFD12}" type="pres">
      <dgm:prSet presAssocID="{7B761547-9A23-443F-BB3A-53C8C090C2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7D1FBC-BB92-424E-89B3-2D6176CEF1AA}" type="pres">
      <dgm:prSet presAssocID="{895D158E-4115-47C1-9EFE-A622CFE8CEA3}" presName="sibTrans" presStyleLbl="sibTrans1D1" presStyleIdx="0" presStyleCnt="1"/>
      <dgm:spPr/>
      <dgm:t>
        <a:bodyPr/>
        <a:lstStyle/>
        <a:p>
          <a:endParaRPr lang="hr-HR"/>
        </a:p>
      </dgm:t>
    </dgm:pt>
    <dgm:pt modelId="{E54703A1-7356-4F34-BB0F-7216CAE82D68}" type="pres">
      <dgm:prSet presAssocID="{895D158E-4115-47C1-9EFE-A622CFE8CEA3}" presName="connectorText" presStyleLbl="sibTrans1D1" presStyleIdx="0" presStyleCnt="1"/>
      <dgm:spPr/>
      <dgm:t>
        <a:bodyPr/>
        <a:lstStyle/>
        <a:p>
          <a:endParaRPr lang="hr-HR"/>
        </a:p>
      </dgm:t>
    </dgm:pt>
    <dgm:pt modelId="{234D2C56-10D3-4DA4-8C9C-45A22F351610}" type="pres">
      <dgm:prSet presAssocID="{C19B2344-DA6B-4208-872A-BD78D1B7439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BD8BF7-81C0-4CB1-930A-AA37438CD11D}" type="presOf" srcId="{C19B2344-DA6B-4208-872A-BD78D1B74395}" destId="{234D2C56-10D3-4DA4-8C9C-45A22F351610}" srcOrd="0" destOrd="0" presId="urn:microsoft.com/office/officeart/2016/7/layout/RepeatingBendingProcessNew"/>
    <dgm:cxn modelId="{7E942555-23B1-47D6-8C38-AE24DF6A2488}" srcId="{DF6E9E80-7DB2-4462-BE41-D5FFACA85A20}" destId="{C19B2344-DA6B-4208-872A-BD78D1B74395}" srcOrd="1" destOrd="0" parTransId="{0371D16C-23B6-409F-B2FD-7C7CD9B73C98}" sibTransId="{BB9B76FD-D36B-49F0-AC63-1DD837DBAFF4}"/>
    <dgm:cxn modelId="{66E8DD78-EF58-4A96-9F8F-4BDE3BD2E450}" type="presOf" srcId="{7B761547-9A23-443F-BB3A-53C8C090C2DC}" destId="{3CDC3B90-00CD-4ACF-8AF0-B8A05F8DFD12}" srcOrd="0" destOrd="0" presId="urn:microsoft.com/office/officeart/2016/7/layout/RepeatingBendingProcessNew"/>
    <dgm:cxn modelId="{29525AB1-43A5-46A2-84B6-B3B46DCB2CA3}" type="presOf" srcId="{895D158E-4115-47C1-9EFE-A622CFE8CEA3}" destId="{E54703A1-7356-4F34-BB0F-7216CAE82D68}" srcOrd="1" destOrd="0" presId="urn:microsoft.com/office/officeart/2016/7/layout/RepeatingBendingProcessNew"/>
    <dgm:cxn modelId="{A57249CB-9912-48F5-9C42-550B6F3D4BB5}" type="presOf" srcId="{895D158E-4115-47C1-9EFE-A622CFE8CEA3}" destId="{AA7D1FBC-BB92-424E-89B3-2D6176CEF1AA}" srcOrd="0" destOrd="0" presId="urn:microsoft.com/office/officeart/2016/7/layout/RepeatingBendingProcessNew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C0358C7F-FCED-485D-9476-0DBECF8F00F8}" type="presOf" srcId="{DF6E9E80-7DB2-4462-BE41-D5FFACA85A20}" destId="{FAB38028-5E67-4A85-828C-0AD0A7CBA539}" srcOrd="0" destOrd="0" presId="urn:microsoft.com/office/officeart/2016/7/layout/RepeatingBendingProcessNew"/>
    <dgm:cxn modelId="{AB2DA523-9CCF-42BB-97B3-806F86F6375C}" type="presParOf" srcId="{FAB38028-5E67-4A85-828C-0AD0A7CBA539}" destId="{3CDC3B90-00CD-4ACF-8AF0-B8A05F8DFD12}" srcOrd="0" destOrd="0" presId="urn:microsoft.com/office/officeart/2016/7/layout/RepeatingBendingProcessNew"/>
    <dgm:cxn modelId="{EE7310CB-64BD-48D7-AFDB-529F083AF9F4}" type="presParOf" srcId="{FAB38028-5E67-4A85-828C-0AD0A7CBA539}" destId="{AA7D1FBC-BB92-424E-89B3-2D6176CEF1AA}" srcOrd="1" destOrd="0" presId="urn:microsoft.com/office/officeart/2016/7/layout/RepeatingBendingProcessNew"/>
    <dgm:cxn modelId="{8C44A073-5BDA-4B33-AF71-C23883CFE5AA}" type="presParOf" srcId="{AA7D1FBC-BB92-424E-89B3-2D6176CEF1AA}" destId="{E54703A1-7356-4F34-BB0F-7216CAE82D68}" srcOrd="0" destOrd="0" presId="urn:microsoft.com/office/officeart/2016/7/layout/RepeatingBendingProcessNew"/>
    <dgm:cxn modelId="{A31C41BB-2432-4AD7-9606-1BABEC5F8CCF}" type="presParOf" srcId="{FAB38028-5E67-4A85-828C-0AD0A7CBA539}" destId="{234D2C56-10D3-4DA4-8C9C-45A22F351610}" srcOrd="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694399"/>
          <a:ext cx="596134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Mijenja se život plemstva i seljaštva, od prehrane do svakidašnjeg života</a:t>
          </a:r>
          <a:endParaRPr lang="en-US" sz="2400" kern="1200" dirty="0"/>
        </a:p>
      </dsp:txBody>
      <dsp:txXfrm>
        <a:off x="0" y="694399"/>
        <a:ext cx="5961345" cy="1216800"/>
      </dsp:txXfrm>
    </dsp:sp>
    <dsp:sp modelId="{419A99EA-3290-4642-90DF-4B208DAEB00A}">
      <dsp:nvSpPr>
        <dsp:cNvPr id="0" name=""/>
        <dsp:cNvSpPr/>
      </dsp:nvSpPr>
      <dsp:spPr>
        <a:xfrm>
          <a:off x="0" y="2098400"/>
          <a:ext cx="5961345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Pojavljuje se i novo plemstvo</a:t>
          </a:r>
          <a:endParaRPr lang="en-US" sz="2400" kern="1200" dirty="0"/>
        </a:p>
      </dsp:txBody>
      <dsp:txXfrm>
        <a:off x="0" y="2098400"/>
        <a:ext cx="5961345" cy="1216800"/>
      </dsp:txXfrm>
    </dsp:sp>
    <dsp:sp modelId="{BFCB162C-70FC-4676-AF04-EFB44F63F5B3}">
      <dsp:nvSpPr>
        <dsp:cNvPr id="0" name=""/>
        <dsp:cNvSpPr/>
      </dsp:nvSpPr>
      <dsp:spPr>
        <a:xfrm>
          <a:off x="0" y="3502400"/>
          <a:ext cx="5961345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Pojava novog sloja ljudi – najamnih radnika u manufakturama</a:t>
          </a:r>
          <a:endParaRPr lang="en-US" sz="2400" kern="1200" dirty="0"/>
        </a:p>
      </dsp:txBody>
      <dsp:txXfrm>
        <a:off x="0" y="3502400"/>
        <a:ext cx="5961345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Plemstvo polako gubi financijsku moć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8E3C0DE9-155F-47B9-B947-9D75B5876AAF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Politička moć plemstva i dalje ostaje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DAF6B1BD-71ED-403D-AC90-41F3D885F045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Rascjepkanost država otežava političku vlast vladara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6C53448F-6EB3-445D-B552-74A914F5E500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Carine otežavaju napredak </a:t>
          </a:r>
          <a:r>
            <a:rPr lang="hr-HR" sz="2400" kern="1200" dirty="0" err="1"/>
            <a:t>novoizraslog</a:t>
          </a:r>
          <a:r>
            <a:rPr lang="hr-HR" sz="2400" kern="1200" dirty="0"/>
            <a:t> građanstva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Države postaju centralizirane, što utječe na sudbinu plemstva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E78B262A-D00C-44EA-989F-E5031FF20656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Nova administrativna uloga na dvoru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F8CB9E7E-649F-4649-85A6-29C707DDA006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Kupovina plemićkog položaja – nastanak novog plemstva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5E9847DC-A776-4B8D-8D70-BD0AD02154EE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Razdoblje apsolutističkih monarhija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8B11A7-209C-455D-BB2C-8E766E2C6927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0A52D-BEAD-4CA2-9087-6D442174333F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U parlamentarnim monarhijama dolazi do obrnutog procesa</a:t>
          </a:r>
          <a:endParaRPr lang="en-US" sz="2700" kern="1200"/>
        </a:p>
      </dsp:txBody>
      <dsp:txXfrm>
        <a:off x="328612" y="1392749"/>
        <a:ext cx="2957512" cy="1878020"/>
      </dsp:txXfrm>
    </dsp:sp>
    <dsp:sp modelId="{B2C70EEF-A572-48A7-99E2-7801F35C41C8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74090-823F-44B3-8AD8-4716BF64E812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 Engleskoj se plemstvo uključuje u proizvodnju i trgovinu</a:t>
          </a:r>
          <a:endParaRPr lang="en-US" sz="2700" kern="1200" dirty="0"/>
        </a:p>
      </dsp:txBody>
      <dsp:txXfrm>
        <a:off x="3943350" y="1392749"/>
        <a:ext cx="2957512" cy="1878020"/>
      </dsp:txXfrm>
    </dsp:sp>
    <dsp:sp modelId="{827DE4BF-16FA-4F28-9D2C-E7881A1E99E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2EBFB-08A0-426A-85FC-FC3E6E8588CD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Ovime plemstvo postaje sastavni dio bogatog građanstva</a:t>
          </a:r>
          <a:endParaRPr lang="en-US" sz="2700" kern="1200" dirty="0"/>
        </a:p>
      </dsp:txBody>
      <dsp:txXfrm>
        <a:off x="7558087" y="1392749"/>
        <a:ext cx="2957512" cy="18780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D1FBC-BB92-424E-89B3-2D6176CEF1AA}">
      <dsp:nvSpPr>
        <dsp:cNvPr id="0" name=""/>
        <dsp:cNvSpPr/>
      </dsp:nvSpPr>
      <dsp:spPr>
        <a:xfrm>
          <a:off x="4713943" y="1923935"/>
          <a:ext cx="10535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35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3597" y="1964234"/>
        <a:ext cx="54205" cy="10841"/>
      </dsp:txXfrm>
    </dsp:sp>
    <dsp:sp modelId="{3CDC3B90-00CD-4ACF-8AF0-B8A05F8DFD12}">
      <dsp:nvSpPr>
        <dsp:cNvPr id="0" name=""/>
        <dsp:cNvSpPr/>
      </dsp:nvSpPr>
      <dsp:spPr>
        <a:xfrm>
          <a:off x="2207" y="555594"/>
          <a:ext cx="4713535" cy="2828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242441" rIns="230967" bIns="24244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Život plemstva se i dalje nastavlja u dvorcima</a:t>
          </a:r>
          <a:endParaRPr lang="en-US" sz="4100" kern="1200" dirty="0"/>
        </a:p>
      </dsp:txBody>
      <dsp:txXfrm>
        <a:off x="2207" y="555594"/>
        <a:ext cx="4713535" cy="2828121"/>
      </dsp:txXfrm>
    </dsp:sp>
    <dsp:sp modelId="{234D2C56-10D3-4DA4-8C9C-45A22F351610}">
      <dsp:nvSpPr>
        <dsp:cNvPr id="0" name=""/>
        <dsp:cNvSpPr/>
      </dsp:nvSpPr>
      <dsp:spPr>
        <a:xfrm>
          <a:off x="5799856" y="555594"/>
          <a:ext cx="4713535" cy="2828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242441" rIns="230967" bIns="24244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Dvorci gube obrambenu ulogu, ali zadržavaju stambenu narav</a:t>
          </a:r>
          <a:endParaRPr lang="en-US" sz="4100" kern="1200" dirty="0"/>
        </a:p>
      </dsp:txBody>
      <dsp:txXfrm>
        <a:off x="5799856" y="555594"/>
        <a:ext cx="4713535" cy="2828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plemićke gozbe iz XV. st.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Supruga vlasnika dvorca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/>
              <a:t>Napredak u ranom novom vijeku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Gospodarstvo i tehnološki napredak u ranome novom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Mijenja se život plemstva i seljaštva, od prehrane do svakidašnjeg života</a:t>
            </a:r>
            <a:endParaRPr lang="en-US" sz="2400" dirty="0"/>
          </a:p>
          <a:p>
            <a:pPr lvl="0"/>
            <a:r>
              <a:rPr lang="hr-HR" sz="2400" dirty="0"/>
              <a:t>Pojavljuje se i novo plemstvo</a:t>
            </a:r>
            <a:endParaRPr lang="en-US" sz="2400" dirty="0"/>
          </a:p>
          <a:p>
            <a:pPr lvl="0"/>
            <a:r>
              <a:rPr lang="hr-HR" sz="2400" dirty="0"/>
              <a:t>Pojava novog sloja ljudi – najamnih radnika u manufakturama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Plemstvo polako gubi financijsku moć</a:t>
            </a:r>
            <a:endParaRPr lang="en-US" sz="2400" dirty="0"/>
          </a:p>
          <a:p>
            <a:pPr lvl="0"/>
            <a:r>
              <a:rPr lang="hr-HR" sz="2400" dirty="0"/>
              <a:t>Politička moć plemstva i dalje ostaje</a:t>
            </a:r>
            <a:endParaRPr lang="en-US" sz="2400" dirty="0"/>
          </a:p>
          <a:p>
            <a:pPr lvl="0"/>
            <a:r>
              <a:rPr lang="hr-HR" sz="2400" dirty="0"/>
              <a:t>Rascjepkanost država otežava političku vlast vladara</a:t>
            </a:r>
            <a:endParaRPr lang="en-US" sz="2400" dirty="0"/>
          </a:p>
          <a:p>
            <a:pPr lvl="0"/>
            <a:r>
              <a:rPr lang="hr-HR" sz="2400" dirty="0"/>
              <a:t>Carine otežavaju napredak </a:t>
            </a:r>
            <a:r>
              <a:rPr lang="hr-HR" sz="2400" dirty="0" err="1"/>
              <a:t>novoizraslog</a:t>
            </a:r>
            <a:r>
              <a:rPr lang="hr-HR" sz="2400" dirty="0"/>
              <a:t> građanstva</a:t>
            </a:r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Države postaju centralizirane, što utječe na sudbinu plemstva</a:t>
            </a:r>
            <a:endParaRPr lang="en-US" sz="2400" dirty="0"/>
          </a:p>
          <a:p>
            <a:pPr lvl="0"/>
            <a:r>
              <a:rPr lang="hr-HR" sz="2400" dirty="0"/>
              <a:t>Nova administrativna uloga na dvoru</a:t>
            </a:r>
            <a:endParaRPr lang="en-US" sz="2400" dirty="0"/>
          </a:p>
          <a:p>
            <a:pPr lvl="0"/>
            <a:r>
              <a:rPr lang="hr-HR" sz="2400" dirty="0"/>
              <a:t>Kupovina plemićkog položaja – nastanak novog plemstva</a:t>
            </a:r>
            <a:endParaRPr lang="en-US" sz="2400" dirty="0"/>
          </a:p>
          <a:p>
            <a:pPr lvl="0"/>
            <a:r>
              <a:rPr lang="hr-HR" sz="2400" dirty="0"/>
              <a:t>Razdoblje apsolutističkih monarhija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43EF2A-A7C0-41D2-B88B-26B19D29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91E9CD-E2F4-470C-A61A-BC2377F5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Život plemstva se i dalje nastavlja u dvorcima</a:t>
            </a:r>
            <a:endParaRPr lang="en-US" sz="2400" dirty="0"/>
          </a:p>
          <a:p>
            <a:pPr lvl="0"/>
            <a:r>
              <a:rPr lang="hr-HR" sz="2400" dirty="0"/>
              <a:t>Dvorci gube obrambenu ulogu, ali zadržavaju stambenu narav</a:t>
            </a:r>
          </a:p>
          <a:p>
            <a:r>
              <a:rPr lang="hr-HR" sz="2400" dirty="0"/>
              <a:t>Supruga vlasnika dvorca – skrb o kućanstvu za suprugove odsutnosti</a:t>
            </a:r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B99E571-B907-4B1E-9802-5C3A4615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902" y="1727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9D0770-8B31-4B7A-9D23-C2F5B6F05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Napredak u ranom novom vijeku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731705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687388"/>
            <a:ext cx="3414369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plemstva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147969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92" y="1124744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400" dirty="0"/>
              <a:t>Život plemstva</a:t>
            </a:r>
            <a:endParaRPr lang="en-US" sz="54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52" r="1" b="88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5E1D265-839A-46C0-AFA8-16AAFCE7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4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80D243F-588F-4EAD-BADB-380B1BA5E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4" y="836712"/>
            <a:ext cx="340578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plemstva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768292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1" r="9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/>
              <a:t>Napredak u ranom novom vijeku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83514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DAED626-13C6-45AC-8C11-9726043FF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85070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F2AA3E-C714-4E8D-9F46-9E6FFF7FBA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Napredak u ranom novom vijeku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0602341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FB67723F-AE8D-4E90-BFE8-63A53F30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412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2FF39B-6BC3-469A-9A69-69B9B2471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xmlns="" id="{93F99902-5052-467D-968A-C70534E81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5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Napredak u ranom novom vijeku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5CDDC140-0DFE-4709-824A-18536B0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2738FDD-CD55-4545-9035-0FE36D545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81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Napredak u ranom novom vijeku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193FB5FC-63E7-41F7-9813-24154592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0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O ulozi plemićkih žena pročitajte tekst u udžbeniku na stranici 135. i odgovorite na pitanja.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7C37C77E-861F-4449-9EA1-5AE8701C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680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5BA59F3-BBFA-4CFA-8E8E-FD447C3F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008" y="596380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294</Words>
  <Application>Microsoft Office PowerPoint</Application>
  <PresentationFormat>Custom</PresentationFormat>
  <Paragraphs>52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Napredak u ranom novom vijeku</vt:lpstr>
      <vt:lpstr>Napredak u ranom novom vijeku</vt:lpstr>
      <vt:lpstr>Život plemstva</vt:lpstr>
      <vt:lpstr>Život plemstva</vt:lpstr>
      <vt:lpstr>Život plemstva</vt:lpstr>
      <vt:lpstr>Napredak u ranom novom vijeku</vt:lpstr>
      <vt:lpstr>Napredak u ranom novom vijeku</vt:lpstr>
      <vt:lpstr>Napredak u ranom novom vijeku</vt:lpstr>
      <vt:lpstr>Napredak u ranom novom vijeku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Napredak u ranom novom vijeku</dc:title>
  <dc:creator>Ivan Cuzic</dc:creator>
  <cp:lastModifiedBy>dvukelic</cp:lastModifiedBy>
  <cp:revision>2</cp:revision>
  <dcterms:created xsi:type="dcterms:W3CDTF">2020-10-04T15:20:44Z</dcterms:created>
  <dcterms:modified xsi:type="dcterms:W3CDTF">2020-10-07T08:10:31Z</dcterms:modified>
</cp:coreProperties>
</file>